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</p:sldIdLst>
  <p:sldSz cy="5143500" cx="9144000"/>
  <p:notesSz cx="6858000" cy="9144000"/>
  <p:embeddedFontLst>
    <p:embeddedFont>
      <p:font typeface="Helvetica Neue"/>
      <p:regular r:id="rId14"/>
      <p:bold r:id="rId15"/>
      <p:italic r:id="rId16"/>
      <p:boldItalic r:id="rId17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HelveticaNeue-bold.fntdata"/><Relationship Id="rId14" Type="http://schemas.openxmlformats.org/officeDocument/2006/relationships/font" Target="fonts/HelveticaNeue-regular.fntdata"/><Relationship Id="rId17" Type="http://schemas.openxmlformats.org/officeDocument/2006/relationships/font" Target="fonts/HelveticaNeue-boldItalic.fntdata"/><Relationship Id="rId16" Type="http://schemas.openxmlformats.org/officeDocument/2006/relationships/font" Target="fonts/HelveticaNeue-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ed9ae6ba31_0_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2ed9ae6ba31_0_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36041b2e9f7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g36041b2e9f7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36041b2e85f_0_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36041b2e85f_0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36041b2e9f7_0_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36041b2e9f7_0_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g36041b2e85f_0_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Google Shape;84;g36041b2e85f_0_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g36041b2e9f7_0_1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" name="Google Shape;92;g36041b2e9f7_0_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g36041b2e85f_0_1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" name="Google Shape;100;g36041b2e85f_0_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g36041b2e9f7_0_2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8" name="Google Shape;108;g36041b2e9f7_0_2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55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6" name="Google Shape;56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57" name="Google Shape;57;p13"/>
          <p:cNvSpPr txBox="1"/>
          <p:nvPr/>
        </p:nvSpPr>
        <p:spPr>
          <a:xfrm>
            <a:off x="1028875" y="1124850"/>
            <a:ext cx="7630200" cy="289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When we sing together, 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Our melody takes flight,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When we sing together, 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We feel the dance of time,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Google Shape;62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63" name="Google Shape;63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4" name="Google Shape;64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65" name="Google Shape;65;p14"/>
          <p:cNvSpPr txBox="1"/>
          <p:nvPr/>
        </p:nvSpPr>
        <p:spPr>
          <a:xfrm>
            <a:off x="1028875" y="1124850"/>
            <a:ext cx="7630200" cy="289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When we sing together,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Our voices blend as one —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 resonant beauty flows within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And rises up from song.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0" name="Google Shape;70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71" name="Google Shape;71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2" name="Google Shape;72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73" name="Google Shape;73;p15"/>
          <p:cNvSpPr txBox="1"/>
          <p:nvPr/>
        </p:nvSpPr>
        <p:spPr>
          <a:xfrm>
            <a:off x="1028875" y="1124850"/>
            <a:ext cx="7630200" cy="289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When we sing together, 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Our hearts are open wide,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When we sing together,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Our love becomes our guide,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8" name="Google Shape;78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79" name="Google Shape;79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80" name="Google Shape;80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81" name="Google Shape;81;p16"/>
          <p:cNvSpPr txBox="1"/>
          <p:nvPr/>
        </p:nvSpPr>
        <p:spPr>
          <a:xfrm>
            <a:off x="1028875" y="1124850"/>
            <a:ext cx="7630200" cy="289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When we sing together,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We know a sacred bond —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 holy expression speaks within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And rises up from song.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6" name="Google Shape;86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87" name="Google Shape;87;p1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88" name="Google Shape;88;p1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89" name="Google Shape;89;p17"/>
          <p:cNvSpPr txBox="1"/>
          <p:nvPr/>
        </p:nvSpPr>
        <p:spPr>
          <a:xfrm>
            <a:off x="1028875" y="1124850"/>
            <a:ext cx="7630200" cy="289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When we sing together,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We weave our memories,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When we sing together,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We honor legacies,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4" name="Google Shape;94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95" name="Google Shape;95;p1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96" name="Google Shape;96;p1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97" name="Google Shape;97;p18"/>
          <p:cNvSpPr txBox="1"/>
          <p:nvPr/>
        </p:nvSpPr>
        <p:spPr>
          <a:xfrm>
            <a:off x="1028875" y="1124850"/>
            <a:ext cx="7630200" cy="289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When we sing together,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All people since the dawn —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Our human connection shines within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And rises up from song.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" name="Google Shape;102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103" name="Google Shape;103;p19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4" name="Google Shape;104;p19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105" name="Google Shape;105;p19"/>
          <p:cNvSpPr txBox="1"/>
          <p:nvPr/>
        </p:nvSpPr>
        <p:spPr>
          <a:xfrm>
            <a:off x="1028875" y="1124850"/>
            <a:ext cx="7630200" cy="289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When we sing together,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Our vision burning bright,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When we sing together,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Courageous in our fight,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0" name="Google Shape;110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111" name="Google Shape;111;p20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12" name="Google Shape;112;p20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113" name="Google Shape;113;p20"/>
          <p:cNvSpPr txBox="1"/>
          <p:nvPr/>
        </p:nvSpPr>
        <p:spPr>
          <a:xfrm>
            <a:off x="1028875" y="1124850"/>
            <a:ext cx="7630200" cy="289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When we sing together,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Affirming all belong —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The promise of justice calls within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And rises up, it rises up from song.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