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6041b2e85f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6041b2e85f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041b2e85f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041b2e85f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041b2e85f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041b2e85f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our melody takes flight,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feel the dance of time,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our voices blend as one —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resonant beauty flows within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rises up from song.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our hearts are open wide,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our love becomes our guide,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know a sacred bond —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holy expression speaks within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rises up from song.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weave our memories,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honor legacies,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 people since the dawn —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human connection shines within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rises up from song.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our vision burning bright,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courageous in our fight,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sing together,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affirming all belong —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promise of justice calls within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rises up, it rises up from song.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Macintosh PowerPoint</Application>
  <PresentationFormat>On-screen Show (16:9)</PresentationFormat>
  <Paragraphs>16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2025-06-18T17:51:14Z</dcterms:modified>
</cp:coreProperties>
</file>