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5143500" type="screen16x9"/>
  <p:notesSz cx="6858000" cy="9144000"/>
  <p:embeddedFontLst>
    <p:embeddedFont>
      <p:font typeface="Helvetica Neue" panose="02000503000000020004" pitchFamily="2" charset="0"/>
      <p:regular r:id="rId11"/>
      <p:bold r:id="rId12"/>
      <p:italic r:id="rId13"/>
      <p:boldItalic r:id="rId1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161" d="100"/>
          <a:sy n="161" d="100"/>
        </p:scale>
        <p:origin x="784" y="20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60414dd990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60414dd990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ed9ae6ba31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ed9ae6ba31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60414dd990_0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60414dd990_0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360414dd990_0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360414dd990_0_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360414dd990_0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360414dd990_0_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360414dd990_0_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360414dd990_0_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360414dd990_0_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360414dd990_0_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360414dd990_0_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360414dd990_0_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919000" y="805500"/>
            <a:ext cx="8049600" cy="38523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 am looking for shelter in a friend.</a:t>
            </a:r>
            <a:endParaRPr sz="31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2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can build a beginning </a:t>
            </a:r>
            <a:b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but I do not know the end.</a:t>
            </a:r>
            <a:endParaRPr sz="31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2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 am scared of breaking when I bend.</a:t>
            </a:r>
            <a:endParaRPr sz="31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spcBef>
                <a:spcPts val="2500"/>
              </a:spcBef>
              <a:spcAft>
                <a:spcPts val="2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will carry each other on the way:</a:t>
            </a:r>
            <a:endParaRPr sz="31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919000" y="1204350"/>
            <a:ext cx="8049600" cy="30546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My courage is your courage</a:t>
            </a:r>
            <a:b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when the journey is only getting longer.</a:t>
            </a:r>
            <a:endParaRPr sz="31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2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My strength is your strength:</a:t>
            </a:r>
            <a:endParaRPr sz="31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2500"/>
              </a:spcBef>
              <a:spcAft>
                <a:spcPts val="2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will carry each other on the way.</a:t>
            </a:r>
            <a:endParaRPr sz="31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919000" y="805500"/>
            <a:ext cx="8193600" cy="38523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There are prayers I don’t know how to say,</a:t>
            </a:r>
            <a:endParaRPr sz="31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spcBef>
                <a:spcPts val="2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But I still find solace</a:t>
            </a:r>
            <a:b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when I close my eyes and pray.</a:t>
            </a:r>
            <a:endParaRPr sz="31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spcBef>
                <a:spcPts val="2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What I’ve lost and what I hope can stay.</a:t>
            </a:r>
            <a:endParaRPr sz="31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spcBef>
                <a:spcPts val="2500"/>
              </a:spcBef>
              <a:spcAft>
                <a:spcPts val="2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will carry each other on the way:</a:t>
            </a:r>
            <a:endParaRPr sz="31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6"/>
          <p:cNvSpPr txBox="1"/>
          <p:nvPr/>
        </p:nvSpPr>
        <p:spPr>
          <a:xfrm>
            <a:off x="919000" y="1204350"/>
            <a:ext cx="8049600" cy="30546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My courage is your courage</a:t>
            </a:r>
            <a:b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when the journey is only getting longer.</a:t>
            </a:r>
            <a:endParaRPr sz="31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2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My strength is your strength:</a:t>
            </a:r>
            <a:endParaRPr sz="31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2500"/>
              </a:spcBef>
              <a:spcAft>
                <a:spcPts val="2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will carry each other on the way.</a:t>
            </a:r>
            <a:endParaRPr sz="31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7"/>
          <p:cNvSpPr txBox="1"/>
          <p:nvPr/>
        </p:nvSpPr>
        <p:spPr>
          <a:xfrm>
            <a:off x="919000" y="759300"/>
            <a:ext cx="8193600" cy="39446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 am full and I am running out,</a:t>
            </a:r>
            <a:endParaRPr sz="31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I’m a flooding river</a:t>
            </a:r>
            <a:b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and I’m living through the drought,</a:t>
            </a:r>
            <a:endParaRPr sz="31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 have firm conviction</a:t>
            </a:r>
            <a:b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and my heart is full of doubt.</a:t>
            </a:r>
            <a:endParaRPr sz="31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spcBef>
                <a:spcPts val="1500"/>
              </a:spcBef>
              <a:spcAft>
                <a:spcPts val="2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will carry each other on the way:</a:t>
            </a:r>
            <a:endParaRPr sz="31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18"/>
          <p:cNvSpPr txBox="1"/>
          <p:nvPr/>
        </p:nvSpPr>
        <p:spPr>
          <a:xfrm>
            <a:off x="919000" y="1204350"/>
            <a:ext cx="8049600" cy="30546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My courage is your courage</a:t>
            </a:r>
            <a:b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when the journey is only getting longer.</a:t>
            </a:r>
            <a:endParaRPr sz="31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2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My strength is your strength:</a:t>
            </a:r>
            <a:endParaRPr sz="31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2500"/>
              </a:spcBef>
              <a:spcAft>
                <a:spcPts val="2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will carry each other on the way.</a:t>
            </a:r>
            <a:endParaRPr sz="31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" name="Google Shape;102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Google Shape;104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Google Shape;105;p19"/>
          <p:cNvSpPr txBox="1"/>
          <p:nvPr/>
        </p:nvSpPr>
        <p:spPr>
          <a:xfrm>
            <a:off x="919000" y="759300"/>
            <a:ext cx="8193600" cy="39446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There are people I have never met,</a:t>
            </a:r>
            <a:endParaRPr sz="31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There is something special, </a:t>
            </a:r>
            <a:b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and I haven’t found it yet,</a:t>
            </a:r>
            <a:endParaRPr sz="31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There’s abundance, given freely,</a:t>
            </a:r>
            <a:b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taken with no debt!</a:t>
            </a:r>
            <a:endParaRPr sz="31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spcBef>
                <a:spcPts val="1500"/>
              </a:spcBef>
              <a:spcAft>
                <a:spcPts val="2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will carry each other on the way:</a:t>
            </a:r>
            <a:endParaRPr sz="31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Google Shape;110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Google Shape;112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113" name="Google Shape;113;p20"/>
          <p:cNvSpPr txBox="1"/>
          <p:nvPr/>
        </p:nvSpPr>
        <p:spPr>
          <a:xfrm>
            <a:off x="919000" y="805500"/>
            <a:ext cx="8049600" cy="38523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My courage is your courage</a:t>
            </a:r>
            <a:b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when the journey is only getting longer.</a:t>
            </a:r>
            <a:endParaRPr sz="31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2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My strength is your strength:</a:t>
            </a:r>
            <a:endParaRPr sz="31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2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will carry each other on the way.</a:t>
            </a:r>
            <a:endParaRPr sz="31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2500"/>
              </a:spcBef>
              <a:spcAft>
                <a:spcPts val="2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[</a:t>
            </a:r>
            <a:r>
              <a:rPr lang="en" sz="3100" b="1" i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repeat</a:t>
            </a:r>
            <a: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]</a:t>
            </a:r>
            <a:endParaRPr sz="31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299</Words>
  <Application>Microsoft Macintosh PowerPoint</Application>
  <PresentationFormat>On-screen Show (16:9)</PresentationFormat>
  <Paragraphs>29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Helvetica Neue</vt:lpstr>
      <vt:lpstr>Arial</vt:lpstr>
      <vt:lpstr>Simple Light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Everett Howe</cp:lastModifiedBy>
  <cp:revision>1</cp:revision>
  <dcterms:modified xsi:type="dcterms:W3CDTF">2025-06-18T13:57:51Z</dcterms:modified>
</cp:coreProperties>
</file>