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f05a9340f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f05a9340f6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60408d3189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60408d3189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60408d3189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60408d3189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0408d3189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60408d3189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79fe784d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79fe784d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60408d3189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60408d3189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901650"/>
            <a:ext cx="7630200" cy="35317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heart’s unfolding dream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is weaving our own faith.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Agape’s source,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prophetic light to hold our song,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trumpet’s call to be compassion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guides our way.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5825" y="343650"/>
            <a:ext cx="72561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sunshine in the streets,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Singing Justice! 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Spirit’s hands and feet,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Being Love!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golden rays of light,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Shining Freedom!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open-hearted might,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Being Love!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901650"/>
            <a:ext cx="7630200" cy="35317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soul’s revealing verse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love’s unending stream,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cosmic symphony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proclaims Sophia’s key.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Against all prejudice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we rise to make all free.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5825" y="343650"/>
            <a:ext cx="72561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sunshine in the streets,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Singing Justice! 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Spirit’s hands and feet,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Being Love!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golden rays of light,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Shining Freedom!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open-hearted might,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Being Love!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901650"/>
            <a:ext cx="7630200" cy="35317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harp strings of the spirit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calling to our ear,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love for all creation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leads us to rise up.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give our one life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to the greatest truth we see.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5825" y="343650"/>
            <a:ext cx="72561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sunshine in the streets,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Singing Justice! 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Spirit’s hands and feet,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Being Love!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golden rays of light,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Shining Freedom!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open-hearted might,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Being Love!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</Words>
  <Application>Microsoft Macintosh PowerPoint</Application>
  <PresentationFormat>On-screen Show (16:9)</PresentationFormat>
  <Paragraphs>21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2025-06-18T17:47:47Z</dcterms:modified>
</cp:coreProperties>
</file>