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603feb2c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603feb2c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8022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a Love holding me.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a Love holding all that I love.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a Love holding all.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rest in this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8022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a Love holding us.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a Love holding all that we love.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a Love holding all.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rest in this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