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viewProps" Target="viewProps.xml"/><Relationship Id="rId5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5d5090110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5d5090110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5d50901106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5d50901106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466800"/>
            <a:ext cx="8021100" cy="440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There is a spirit flowing ’round me,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flowing with me, flowing in me.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It’s the spirit, holy spirit of life and love.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Just like a river moving onward,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moving boldly, moving surely.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Holy spirit, the blessed spirit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of life and love, of life and love.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466800"/>
            <a:ext cx="8013300" cy="440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feel its power ever changing,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ever lifting, ever growing.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It’s the spirit, holy spirit of life and love.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Just like a fountain bringing justice,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bringing healing, bringing peace.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Holy spirit, transforming spirit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of life and love, of life and love.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466800"/>
            <a:ext cx="8028900" cy="440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Now let it guide me, teaching patience,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teaching mercy, teaching wisdom.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It’s the spirit, holy spirit of life and love.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Just like a circle always holding,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always dancing, always singing.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Holy spirit, the gentle spirit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of life and love, of life and love.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181</Words>
  <Application>Microsoft Macintosh PowerPoint</Application>
  <PresentationFormat>On-screen Show (16:9)</PresentationFormat>
  <Paragraphs>12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Helvetica Neue</vt:lpstr>
      <vt:lpstr>Arial</vt:lpstr>
      <vt:lpstr>Simple Light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2025-06-18T17:42:30Z</dcterms:modified>
</cp:coreProperties>
</file>