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embeddedFontLst>
    <p:embeddedFont>
      <p:font typeface="Helvetica Neue"/>
      <p:regular r:id="rId7"/>
      <p:bold r:id="rId8"/>
      <p:italic r:id="rId9"/>
      <p:boldItalic r:id="rId1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0" Type="http://schemas.openxmlformats.org/officeDocument/2006/relationships/font" Target="fonts/HelveticaNeue-boldItalic.fntdata"/><Relationship Id="rId9" Type="http://schemas.openxmlformats.org/officeDocument/2006/relationships/font" Target="fonts/HelveticaNeue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HelveticaNeue-regular.fntdata"/><Relationship Id="rId8" Type="http://schemas.openxmlformats.org/officeDocument/2006/relationships/font" Target="fonts/HelveticaNeue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Ancient Mother, I hear you calling.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Ancient Mother, I hear your song.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Ancient Mother, I feel your laughter.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Ancient Mother, I taste your tears.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