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18f839468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18f839468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18f83946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18f83946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67150"/>
            <a:ext cx="80151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long nights when we can’t sleep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worries whisper in our ear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voice that will remind us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are always greater than our fear.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67150"/>
            <a:ext cx="78846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hard days when the light dims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it seems like all we do will fail,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sign that can sustain us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help us see that hope is never frail.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67150"/>
            <a:ext cx="80358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torn lives there are moments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feel a certainty within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must sing to tell each other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not alone, nor have we ever been.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