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ae98470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ae98470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ae98470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ae98470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ae98470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ae98470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ae98470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ae98470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3ae98470_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3ae98470_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9878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join me in song,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 the sweet chords resound.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voices together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heard all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join me in song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 blessings abound.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sing, we are blessed, let us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804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for our children,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futures unseen.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bright eyes and laughter,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tears and their dreams.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joy in their wonder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questioning minds.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sing, we are blessed, let us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59400"/>
            <a:ext cx="80496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sing songs of joy,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songs of praise,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harmonies take flight.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fill with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 for our lives. Let us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804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for our spirits,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 flight as we share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joys and the sorrows,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fears and our dares.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for our friendships,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silver and gold.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sing, we are blessed, let us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59400"/>
            <a:ext cx="80496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sing songs of joy,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songs of praise,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harmonies take flight.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fill with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 for our lives. Let us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466800"/>
            <a:ext cx="804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for compassion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justice for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hearts that seek fairness,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respond as needs call.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deeds shall they know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by songs shall they hear.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sing, we are blessed, let us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959400"/>
            <a:ext cx="80496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sing songs of joy,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songs of praise,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harmonies take flight.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fill with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sing for our lives. Let us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