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Helvetica Neue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HelveticaNeue-boldItalic.fntdata"/><Relationship Id="rId9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HelveticaNeue-regular.fntdata"/><Relationship Id="rId8" Type="http://schemas.openxmlformats.org/officeDocument/2006/relationships/font" Target="fonts/HelveticaNeue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343650"/>
            <a:ext cx="80700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you go out with your minds open.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May you go out with your hearts full.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you carry the peace you feel,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through the spinning wheel of days,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remember that this web of love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extends as far as your hand,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reach out wherever you can.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Oh, reach out wherever you can.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