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go out with your minds open.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go out with your hearts full.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carry the peace you feel,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spinning wheel of days,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remember that this web of love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Extends as far as your hand,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reach out wherever you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reach out wherever you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