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750b60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750b60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a0750b60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a0750b60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4223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666650"/>
            <a:ext cx="7630200" cy="2204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know, oh yes I know,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know, freedom is coming!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223100"/>
            <a:ext cx="7630200" cy="3091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many times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know!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Macintosh PowerPoint</Application>
  <PresentationFormat>On-screen Show (16:9)</PresentationFormat>
  <Paragraphs>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2025-06-21T15:47:35Z</dcterms:modified>
</cp:coreProperties>
</file>