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750b60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750b60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a0750b60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a0750b60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oh freedom,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freedom is coming!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oh freedom,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freedom is coming!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666650"/>
            <a:ext cx="7630200" cy="1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yes I know, oh yes I know,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yes I know, freedom is coming!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223100"/>
            <a:ext cx="76302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oh freedom,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freedom, freedom is coming!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many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 yes I know!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