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6"/>
      <p:bold r:id="rId7"/>
      <p:italic r:id="rId8"/>
      <p:boldItalic r:id="rId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notesMaster" Target="notesMasters/notesMaster1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7f9f2163a3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7f9f2163a3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f9f2163a3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f9f2163a3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909400" y="887850"/>
            <a:ext cx="8234700" cy="368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author of creation!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Early in the morning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our song shall rise to thee;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merciful and mighty;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and evermore shall be.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909400" y="887850"/>
            <a:ext cx="8234700" cy="368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though the darkness hide thee,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Hindered by our vanities 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we have not eyes to see.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Only thou art holy, there is none beside thee,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Perfect in power, in love, and purity.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5"/>
          <p:cNvSpPr txBox="1"/>
          <p:nvPr/>
        </p:nvSpPr>
        <p:spPr>
          <a:xfrm>
            <a:off x="909400" y="887850"/>
            <a:ext cx="8234700" cy="36881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author of creation!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All thy works shall praise thy name</a:t>
            </a:r>
            <a:b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in earth and sky and sea;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Holy, holy, holy, merciful and mighty;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15000"/>
              </a:lnSpc>
              <a:spcBef>
                <a:spcPts val="2000"/>
              </a:spcBef>
              <a:spcAft>
                <a:spcPts val="20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8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Who was, and is, and evermore shall be.</a:t>
            </a:r>
            <a:endParaRPr sz="28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137</Words>
  <Application>Microsoft Macintosh PowerPoint</Application>
  <PresentationFormat>On-screen Show (16:9)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Helvetica Neue</vt:lpstr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2025-06-19T14:28:49Z</dcterms:modified>
</cp:coreProperties>
</file>