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Helvetica Neue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italic.fntdata"/><Relationship Id="rId10" Type="http://schemas.openxmlformats.org/officeDocument/2006/relationships/font" Target="fonts/HelveticaNeue-bold.fntdata"/><Relationship Id="rId12" Type="http://schemas.openxmlformats.org/officeDocument/2006/relationships/font" Target="fonts/HelveticaNeue-boldItalic.fntdata"/><Relationship Id="rId9" Type="http://schemas.openxmlformats.org/officeDocument/2006/relationships/font" Target="fonts/HelveticaNeue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9f2163a3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9f2163a3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f9f2163a3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f9f2163a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09400" y="887850"/>
            <a:ext cx="8234700" cy="3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Early in the morning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song shall rise to thee;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09400" y="887850"/>
            <a:ext cx="8234700" cy="3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though the darkness hide thee,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Hindered by our vanities 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have not eyes to see.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thou art holy, there is none beside thee,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Perfect in power, in love, and purity.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09400" y="887850"/>
            <a:ext cx="8234700" cy="336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shall praise thy name</a:t>
            </a:r>
            <a:b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earth and sky and sea;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b="1" sz="2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