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d4fa456f6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d4fa456f6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d4fa456f6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d4fa456f6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d4fa456f6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d4fa456f6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d4fa456f6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d4fa456f6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66800"/>
            <a:ext cx="79743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we live so that we can see God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as we wander the mountains,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be silent to hear 	when God lies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cries of the wind.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glimmer of sunlight on waves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as they dance on the bright, brilliant water,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Reaching out to the holy is only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habit of mind.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66800"/>
            <a:ext cx="79743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we live for a world where beliefs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two people can differ,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sincerity’s never condemned,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the brave take a stand.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to worship and follow our conscience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is never a reason to suffer,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 roadway to blessing lies open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all we find dear.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66800"/>
            <a:ext cx="79743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 secret to faith,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the holy is already with us.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it dwells in all places, embraces us,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gives what we need.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whatever God is, we will find it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love, stars, and flowers,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joyful discov’ry,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God wishes each person Godspeed.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466800"/>
            <a:ext cx="79743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us seek for the future,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God as our center of being.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our spirits be pregnant with faith,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the truth that we see.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us go forth in hope and rejoicing,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then most of all, be we grateful,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power to love and be gentle,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God wish us Godspeed.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466800"/>
            <a:ext cx="79743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hang onto the secret,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holy is already with us;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We’ve been given each one of the tools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we ever will need.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look ev’rywhere, look all about you,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there is abundance,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joyful discov’ry,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God wishes each person Godspeed. [x2]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