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5143500" type="screen16x9"/>
  <p:notesSz cx="6858000" cy="9144000"/>
  <p:embeddedFontLst>
    <p:embeddedFont>
      <p:font typeface="Helvetica Neue" panose="02000503000000020004" pitchFamily="2" charset="0"/>
      <p:regular r:id="rId8"/>
      <p:bold r:id="rId9"/>
      <p:italic r:id="rId10"/>
      <p:boldItalic r:id="rId1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5d4fa456f6_0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5d4fa456f6_0_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5d4fa456f6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5d4fa456f6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5d4fa456f6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5d4fa456f6_0_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35d4fa456f6_0_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35d4fa456f6_0_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466800"/>
            <a:ext cx="7974300" cy="4401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May we live so that we can see God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as we wander the mountains,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be silent to hear 	when God lies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in the cries of the wind.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the glimmer of sunlight on waves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as they dance on the bright, brilliant water,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Reaching out to the holy is only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 habit of mind.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466800"/>
            <a:ext cx="7974300" cy="4401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May we live for a world where beliefs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of two people can differ,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Where sincerity’s never condemned,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where the brave take a stand.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Where to worship and follow our conscience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is never a reason to suffer,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a roadway to blessing lies open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for all we find dear.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466800"/>
            <a:ext cx="7974300" cy="4401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There’s a secret to faith, 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that the holy is already with us.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That it dwells in all places, embraces us,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gives what we need.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whatever God is, we will find it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in love, stars, and flowers,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the joyful </a:t>
            </a:r>
            <a:r>
              <a:rPr lang="en" sz="2800" b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discov’ry</a:t>
            </a: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 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God wishes each person Godspeed.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1028875" y="466800"/>
            <a:ext cx="7974300" cy="4401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us seek for the future,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with God as our center of being.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our spirits be pregnant with faith,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with the truth that we see.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us go forth in hope and rejoicing, 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then most of all, be we grateful,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the power to love and be gentle,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God wish us Godspeed.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7"/>
          <p:cNvSpPr txBox="1"/>
          <p:nvPr/>
        </p:nvSpPr>
        <p:spPr>
          <a:xfrm>
            <a:off x="1028875" y="466800"/>
            <a:ext cx="7974300" cy="4401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Yes, hang onto the secret,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 holy is already with us;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We’ve been given each one of the tools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that we ever will need.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 look </a:t>
            </a:r>
            <a:r>
              <a:rPr lang="en" sz="2800" b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ev’rywhere</a:t>
            </a: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 look all about you,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there is abundance,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the joyful </a:t>
            </a:r>
            <a:r>
              <a:rPr lang="en" sz="2800" b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discov’ry</a:t>
            </a: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 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God wishes each person Godspeed. [x2]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329</Words>
  <Application>Microsoft Macintosh PowerPoint</Application>
  <PresentationFormat>On-screen Show (16:9)</PresentationFormat>
  <Paragraphs>20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Helvetica Neue</vt:lpstr>
      <vt:lpstr>Arial</vt:lpstr>
      <vt:lpstr>Simple Light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Everett Howe</cp:lastModifiedBy>
  <cp:revision>1</cp:revision>
  <dcterms:modified xsi:type="dcterms:W3CDTF">2025-06-18T12:52:09Z</dcterms:modified>
</cp:coreProperties>
</file>