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embeddedFontLst>
    <p:embeddedFont>
      <p:font typeface="Helvetica Neue"/>
      <p:regular r:id="rId9"/>
      <p:bold r:id="rId10"/>
      <p:italic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italic.fntdata"/><Relationship Id="rId10" Type="http://schemas.openxmlformats.org/officeDocument/2006/relationships/font" Target="fonts/HelveticaNeue-bold.fntdata"/><Relationship Id="rId12" Type="http://schemas.openxmlformats.org/officeDocument/2006/relationships/font" Target="fonts/HelveticaNeue-boldItalic.fntdata"/><Relationship Id="rId9" Type="http://schemas.openxmlformats.org/officeDocument/2006/relationships/font" Target="fonts/HelveticaNeue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4aabbce849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4aabbce849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4aabbce849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4aabbce849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863250"/>
            <a:ext cx="7630200" cy="341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Dear weaver of our lives’ design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whose patterns all obey,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skillful fingers gently guide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sturdy threads that will survive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the tangle of our days.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863250"/>
            <a:ext cx="7630200" cy="341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Take up the fabric of our lives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with hands that gently hold;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Bind in the ragged edge that care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Would sunder and that pain would tear,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mend our rav’ling souls.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1028875" y="863250"/>
            <a:ext cx="7630200" cy="341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eyes that in the plainest cloth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 hidden beauty see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Discern in us our richest hues,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Show us the patterns we may use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to set our spirits free.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