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972b63b2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c972b63b2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c972b63b2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c972b63b2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972b63b2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972b63b2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59450" y="656000"/>
            <a:ext cx="7025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nothing evil cross this door,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ill fortune never pry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about these windows; may the roar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rain go by.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59450" y="656000"/>
            <a:ext cx="76857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faith made strong, the rafters will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withstand the battering of the storm.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hearth, though all the world grow chill,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keep you warm.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59450" y="656000"/>
            <a:ext cx="7971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shall walk softly through these rooms,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touching our lips with holy wine,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ev'ry casual corner blooms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a shrine.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59450" y="656000"/>
            <a:ext cx="7971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laughter drown the raucous shout,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though these sheltering walls are thin,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they be strong to keep hate out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A3F6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hold love in.</a:t>
            </a:r>
            <a:endParaRPr b="1" sz="2800">
              <a:solidFill>
                <a:srgbClr val="0A3F6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