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710d96834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710d96834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710d968341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710d96834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710d968341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710d968341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710d968341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710d968341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still and breathe. Be still and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Listen to heartache, listen to grief.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several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still and breathe. Be still and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several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still and breathe. Be still and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Listen to gladness, listen to joy.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several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still and breathe. Be still and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several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still and breathe. Be still and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Listen to anger, listen to hurt.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several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still and breathe. Be still and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several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still and breathe. Be still and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Listen to beauty, listen to grace.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several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still and breathe. Be still and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several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939900"/>
            <a:ext cx="7630200" cy="326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still and breathe. Be still and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Listen to you, listen to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several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 still and breathe. Be still and be.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 several times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