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Helvetica Neue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regular.fntdata"/><Relationship Id="rId10" Type="http://schemas.openxmlformats.org/officeDocument/2006/relationships/slide" Target="slides/slide5.xml"/><Relationship Id="rId13" Type="http://schemas.openxmlformats.org/officeDocument/2006/relationships/font" Target="fonts/HelveticaNeue-italic.fntdata"/><Relationship Id="rId12" Type="http://schemas.openxmlformats.org/officeDocument/2006/relationships/font" Target="fonts/HelveticaNeue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HelveticaNeue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710d9683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710d9683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710d96834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710d96834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710d968341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710d968341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710d96834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710d96834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Listen to heartache, listen to grief.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Listen to gladness, listen to joy.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Listen to anger, listen to hurt.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Listen to beauty, listen to grace.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875" y="939900"/>
            <a:ext cx="7630200" cy="326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Listen to you, listen to me.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 still and breathe. Be still and be.</a:t>
            </a:r>
            <a:b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[</a:t>
            </a:r>
            <a:r>
              <a:rPr b="1" i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repeat several times</a:t>
            </a: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]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