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f70f074cd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f70f074cd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f70f074cd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f70f074cd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 my heart carry me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through this world of dark and light.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my grief let me heal.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Grant me peace.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my joy let me soar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as a hawk in azure sky.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Healing heart my ever friend,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my ever friend carry me.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Soul friend may you find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my eyes compassion.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I be listening ears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to truly hear.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you fall let me kneel,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lend a hand so you can rise.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my heart encourage yours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our hearts will carry us.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Gentle friend, let me sing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melodies, to give you wings.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you find soft green hills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to give you rest.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you be full of strength,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like a mountain still and free.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Wise heart, illumine us,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like stars upon the sea.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Macintosh PowerPoint</Application>
  <PresentationFormat>On-screen Show (16:9)</PresentationFormat>
  <Paragraphs>12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2025-07-22T18:25:20Z</dcterms:modified>
</cp:coreProperties>
</file>