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 on your path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a song so sweet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everywhere you are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love all around.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