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f729a367f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f729a367f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755400"/>
            <a:ext cx="80550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fast to love, for it’s not broken;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fast to love, it will endure.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fast to love, hold your heart open;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this hurt, love is the cure.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755400"/>
            <a:ext cx="80628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fast to love, it’s staying right here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Despite the ones who’ve lost their way.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fast to love, it shows the way clear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we can face another day.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755400"/>
            <a:ext cx="80628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fast to love, it’s in our voices;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fast to love, it’s in our hands.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rises up to guide our choices;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no storm love can’t withstand.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755400"/>
            <a:ext cx="80550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fast to love, for it’s not broken;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fast to love, it will endure.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fast to love, hold your heart open;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this hurt, love is the cure.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this hurt, love is the cure.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