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0b18f9b6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0b18f9b6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f7349387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f7349387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f7349387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f7349387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f7349387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f7349387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96350"/>
            <a:ext cx="7630200" cy="4544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the winds around you blow,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take my hand.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the raging waters flow,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I’ll help you to land,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we’ll go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together into the great unknown.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062750"/>
            <a:ext cx="7630200" cy="3411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Shelter for each other,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compassion as our home —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we’ll be known by our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We’ll be known by our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96350"/>
            <a:ext cx="7847100" cy="4544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you’re fearful, when you’re blue,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don’t despair.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the world gives up on you,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I’ll still be there,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we’ll go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together into the great unknown.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062750"/>
            <a:ext cx="7630200" cy="3411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Shelter for each other,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compassion as our home —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we’ll be known by our love.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We’ll be known by our love. [x3]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Macintosh PowerPoint</Application>
  <PresentationFormat>On-screen Show (16:9)</PresentationFormat>
  <Paragraphs>12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2</cp:revision>
  <dcterms:modified xsi:type="dcterms:W3CDTF">2025-07-22T22:07:30Z</dcterms:modified>
</cp:coreProperties>
</file>