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6def66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6def66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6def664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6def664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6def664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6def664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9000" y="1124850"/>
            <a:ext cx="8180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tranquil streams that meet and merge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flow as one to seek the sea,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kindred hearts and minds unite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build a church that shall be free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9000" y="1124850"/>
            <a:ext cx="8070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 from the bonds that bind the mind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narrow thought and lifeless creed;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Free from a social code that fails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serve the cause of human need: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9000" y="1124850"/>
            <a:ext cx="8070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freedom that reveres the past,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trusts the dawning future more;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bids the soul, in search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Adventure boldly and explore.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9000" y="1124850"/>
            <a:ext cx="8070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Prophetic church, the future waits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liberating ministry;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forward in the power of love,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Proclaim the truth that makes us free.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