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that guide whom love sustains.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above the daily strife: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 on high the good you find.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Help to heal the hurts of life.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that helper nothing daunts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Doubt of friend or taunt of foe.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strive for liberty.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the path that life should go.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that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builder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trusting good,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Bitter though the test may be: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all ages they are right,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Though they build in agony.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that teacher faith directs.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Move beyond the old frontier: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Though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the frightened fear that faith,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tomorrow’s pioneer!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