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e704e745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e704e745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e704e745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e704e745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e704e745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e704e745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e704e745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e704e745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e704e745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e704e745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e704e745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e704e745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from morning slumber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up and hear your calling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lift your voice to heaven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build this faith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morning stars arisin’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a-breakin’ in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