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those jewels of the skies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Which in sable darkness glow.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Brighter in compassion’s eyes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Are the silent tears which flow.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Sweet the fragrance from the fields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abundant spices grow.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Sweeter far is that which yields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 to the sick and low.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Grateful are those gentle dews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the greening grass which fall.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Far more grateful what renews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Comforts to the poor who call.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