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Helvetica Neue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HelveticaNeue-bold.fntdata"/><Relationship Id="rId12" Type="http://schemas.openxmlformats.org/officeDocument/2006/relationships/font" Target="fonts/HelveticaNeue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HelveticaNeue-boldItalic.fntdata"/><Relationship Id="rId14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2f05a9340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2f05a9340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688a5d10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3688a5d10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3688a5d10a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3688a5d10a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11450" y="1209600"/>
            <a:ext cx="81150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Though below me, I feel no motion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Standing on these mountains and plains.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Far away from the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rolling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ocean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Still my dry land heart can say: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11425" y="1209600"/>
            <a:ext cx="79821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I’ve been sailing all my life now,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Never harbor or port have I known.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universe is the ocean I travel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earth is my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11450" y="1209600"/>
            <a:ext cx="76302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Sun my sail and moon my rudder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I ply the starry sea,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Leaning over the edge in wonder,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Casting questions into the deep.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oogle Shape;78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9" name="Google Shape;7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1" name="Google Shape;81;p16"/>
          <p:cNvSpPr txBox="1"/>
          <p:nvPr/>
        </p:nvSpPr>
        <p:spPr>
          <a:xfrm>
            <a:off x="911400" y="1209600"/>
            <a:ext cx="8232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Drifting here with my ship’s companions,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we kindred pilgrim souls,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Making our way by the lights of the heavens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 our 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beautiful</a:t>
            </a: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" name="Google Shape;8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7"/>
          <p:cNvSpPr txBox="1"/>
          <p:nvPr/>
        </p:nvSpPr>
        <p:spPr>
          <a:xfrm>
            <a:off x="911425" y="1209600"/>
            <a:ext cx="8232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give thanks to the waves upholding 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Hail the great winds urging me on,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Greet the infinite sea before me,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 the sky my sailor’s song: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Google Shape;9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8"/>
          <p:cNvSpPr txBox="1"/>
          <p:nvPr/>
        </p:nvSpPr>
        <p:spPr>
          <a:xfrm>
            <a:off x="911425" y="1209600"/>
            <a:ext cx="8232600" cy="27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 was born upon the fathoms,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Never harbor or port have I known.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 wide universe is the ocean I travel,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the earth is my blue boat home.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