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3688a5d10a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3688a5d10a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1450" y="343650"/>
            <a:ext cx="81150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Though below me, I feel no motion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standing on these mountains and plains.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Far away from the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rolling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ocean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still my dry land heart can say: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been sailing all my life 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never harbor or port have I known.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wide universe is the ocean I travel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 earth is my blue boat home.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1450" y="343650"/>
            <a:ext cx="81699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Sun my sail and moon my rudder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as I ply the starry sea,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Leaning over the edge in wonder,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casting questions into the deep.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Drifting here with my ship’s companions,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all we kindred pilgrim souls,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Making our way by the lights of the heavens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our beautiful blue boat home.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1425" y="343650"/>
            <a:ext cx="82326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give thanks to the waves upholding me,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hail the great winds urging me on,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Greet the infinite sea before me,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sing the sky my sailor’s song: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was born upon the fathoms,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never harbor or port have I known.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wide universe is the ocean I travel,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and the earth is my blue boat home.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