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e5b6208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e5b6208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e5b6208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e5b6208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e5b6208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e5b6208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f0e5b62082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f0e5b6208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e5b6208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f0e5b6208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000" y="1124850"/>
            <a:ext cx="7487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Bring, O morn, thy music!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Night, thy starlit silence!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Oceans, laugh in rapture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storm-winds coursing free!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975" y="1124850"/>
            <a:ext cx="7301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Suns and planets chorus,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Thee, Most Holy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000" y="1131838"/>
            <a:ext cx="7789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and death, thy creatures,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thee, mighty Giver!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and prayer are rising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thy beast and bird and tree: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000" y="1124850"/>
            <a:ext cx="76794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Lo! they praise and vanish,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Vanish at thy bidding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9000" y="1124850"/>
            <a:ext cx="7531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nor death can part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Love eternal,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 of the wandering star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souls that wayward flee!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9000" y="1124850"/>
            <a:ext cx="7526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Homeward draws the spirit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thy Spirit yearning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