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Come, ye thankful people, come,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raise a song of harvest home: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Fruit and crops are gathered in,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safe before the storms begin;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God, our Maker, will provide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our needs to be supplied;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to God’s own temple, come,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raise a song of harvest home.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the world is but a field,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given for a fruitful yield;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Wheat and tares together sown,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here for joy or sorrow grown: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First the blade, and then the ear,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then the full corn shall appear;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God of harvest, grant that we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wholesome grain and pure may be.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