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c80e4a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c80e4a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5fc80e4a0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5fc80e4a0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773400"/>
            <a:ext cx="8076900" cy="35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not be daunted by the enormity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world’s grief.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not be daunted by the enormity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world’s grief.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justly now, love mercy now,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 humbly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773400"/>
            <a:ext cx="8076900" cy="35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need not complete the work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you must not abandon it.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You need not complete the work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you must not abandon it.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justly now, love mercy now,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 humbly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80769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not be daunted by the enormity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world’s grief.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not be daunted by the enormity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the world’s grief.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justly now, love mercy now,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 humbly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Do justly now, love mercy now,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 humbly now.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