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 night and every morn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to misery are born;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Every morn and every night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are born to sweet delight.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 and woe are woven fine,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Clothing for the soul divine: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Under every grief and pine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Runs a joy with silken twine.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is right it should be so: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were made for joy and woe;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when this we rightly know,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Safely through the world we go.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