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04e646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04e646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04e64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04e64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b04e646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b04e646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crystal and a cell,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caves where ancients dwelt;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face turned from the sod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infinite tender sky,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wild geese sailing high;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charm of goldenrod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moon’s so new and 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 welling, surging 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rim no foot has trod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mother starved for her brood,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Jesus on the rood;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straight, hard pathway trod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others call it God.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