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a1d566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a1d566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a1d5661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a1d5661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1a1d5661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1a1d5661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that is our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sing our thanks and praise;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life is a gift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which we are called to use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build the common good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make our own days glad.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needs which others serve,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services we give,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work and its rewards,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hours of rest and love;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come with praise and thanks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that is our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sorrow we must bear,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failures, pain, and loss,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each new thing we learn,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fearful hours that pass: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come with praise and thanks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that is our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that is our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sing our thanks and praise;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life is a gift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which we are called to use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build the common good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make our own days glad.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