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14e0d1b9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14e0d1b9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14e0d1b98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14e0d1b98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14e0d1b98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514e0d1b98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520800"/>
            <a:ext cx="7630200" cy="4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all the saints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who from their labors rest,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thee by faith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before the world confessed,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Thy name most holy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 forever blessed.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Alleluia! Alleluia!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520800"/>
            <a:ext cx="7630200" cy="4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Thou wast their rock,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their shelter, and their might;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Their strength and solace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well-fought fight;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Thou, in the darkness deep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their one true light.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Alleluia! Alleluia!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520800"/>
            <a:ext cx="7630200" cy="4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blest communion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the saints divine!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live in struggle,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they in glory shine;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Yet all are one in thee,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all are thine.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Alleluia! Alleluia!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520800"/>
            <a:ext cx="7630200" cy="4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when the strife is fierce,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conflict long,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Steals on the ear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distant triumph-song,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hearts are brave again,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arms are 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strong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Alleluia! Alleluia!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