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a41f2930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a41f2930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a41f2930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a41f2930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a41f2930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a41f2930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675" y="728550"/>
            <a:ext cx="75264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splendor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skies,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which from our birth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650" y="728550"/>
            <a:ext cx="73731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ear and eye,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heart and mind’s delight,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mystic harmony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linking sense to sound and sight: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650" y="728550"/>
            <a:ext cx="76197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wonder of each hour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day and of the night,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Hill and vale and tree and flower,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sun and moon and stars of light: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675" y="728550"/>
            <a:ext cx="75594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human care,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sister, brother, parent, child,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kinship we all share,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gentle thoughts and mild: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