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ca41f2930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ca41f2930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ca41f29302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ca41f29302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ca41f29302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ca41f29302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423050" y="554550"/>
            <a:ext cx="62979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beauty of the earth,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</a:t>
            </a: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splendor</a:t>
            </a: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the skies,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love which from our birth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and around us lies: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all, to thee we raise, 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</a:t>
            </a: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</a:t>
            </a: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ur hymn of grateful praise.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423050" y="554550"/>
            <a:ext cx="62979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joy of ear and eye, 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heart and mind’s delight,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mystic harmony 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linking sense to sound and sight: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all, to thee we raise, 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our hymn of grateful praise.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423050" y="554550"/>
            <a:ext cx="62979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</a:rPr>
              <a:t>For the wonder of each hour </a:t>
            </a:r>
            <a:endParaRPr b="1" sz="2800">
              <a:solidFill>
                <a:srgbClr val="403A6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</a:rPr>
              <a:t>of the day and of the night,</a:t>
            </a:r>
            <a:endParaRPr b="1" sz="2800">
              <a:solidFill>
                <a:srgbClr val="403A6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</a:rPr>
              <a:t>hill and vale and tree and flower, sun and moon and stars of light: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all, to thee we raise, 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our hymn of grateful praise.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423050" y="554550"/>
            <a:ext cx="62979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joy of human care, 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sister, brother, parent, child,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kinship we all share, 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gentle thoughts and mild: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all, to thee we raise, 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our hymn of grateful praise.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