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51b8728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51b872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51b8728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51b8728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51b8728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51b8728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19200"/>
            <a:ext cx="76302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age to age how grandly rise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prophet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souls in line;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passing centuries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beacon lights they shine,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beacon lights they shine.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19200"/>
            <a:ext cx="76302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witness to one heritage,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Spirit’s quick’ning breath,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widening reign from age to age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freedom and of faith,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freedom and of faith.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619200"/>
            <a:ext cx="80526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kindling power our souls confess;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dead they speak today: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great the cloud of witnesses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Encompassing our 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encompassing our 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619200"/>
            <a:ext cx="80526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every race, in every clime,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song shall yet be heard: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Move onward in thy course sublime,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everlasting Word,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everlasting Word.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