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</p:sldIdLst>
  <p:sldSz cy="5143500" cx="9144000"/>
  <p:notesSz cx="6858000" cy="9144000"/>
  <p:embeddedFontLst>
    <p:embeddedFont>
      <p:font typeface="Helvetica Neue"/>
      <p:regular r:id="rId9"/>
      <p:bold r:id="rId10"/>
      <p:italic r:id="rId11"/>
      <p:boldItalic r:id="rId1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HelveticaNeue-italic.fntdata"/><Relationship Id="rId10" Type="http://schemas.openxmlformats.org/officeDocument/2006/relationships/font" Target="fonts/HelveticaNeue-bold.fntdata"/><Relationship Id="rId12" Type="http://schemas.openxmlformats.org/officeDocument/2006/relationships/font" Target="fonts/HelveticaNeue-boldItalic.fntdata"/><Relationship Id="rId9" Type="http://schemas.openxmlformats.org/officeDocument/2006/relationships/font" Target="fonts/HelveticaNeue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279fe784d15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279fe784d15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3514cd7913f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3514cd7913f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1028875" y="343650"/>
            <a:ext cx="7630200" cy="445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Give 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thanks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for the corn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and the wheat that are reaped,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labor well done 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and for barns that are heaped,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the sun and the dew 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and the sweet honeycomb,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the rose and the song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and the harvest brought home.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3" name="Google Shape;63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5" name="Google Shape;65;p14"/>
          <p:cNvSpPr txBox="1"/>
          <p:nvPr/>
        </p:nvSpPr>
        <p:spPr>
          <a:xfrm>
            <a:off x="1028875" y="343650"/>
            <a:ext cx="7630200" cy="445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Give thanks for the mills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and the farms of our land,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craft and the strength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in the work of our hands,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the 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beauty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our artists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and poets 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have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wrought,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the hope and affection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our friendships have brought.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0" name="Google Shape;70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1" name="Google Shape;71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3" name="Google Shape;73;p15"/>
          <p:cNvSpPr txBox="1"/>
          <p:nvPr/>
        </p:nvSpPr>
        <p:spPr>
          <a:xfrm>
            <a:off x="1028875" y="343650"/>
            <a:ext cx="7630200" cy="445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Give 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thanks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for the homes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that with kindness are blessed,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seasons of plenty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and well-deserved rest,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our country extending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from sea unto sea,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ways that 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have</a:t>
            </a: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made it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 land for the free.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