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14cd7913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14cd791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thanks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corn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wheat that are reaped,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labor well done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for barns that are heaped,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sun and the dew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sweet honeycomb,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rose and the song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harvest brought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thanks for the mills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farms of our land,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craft and the strength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work of our hands,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beauty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our artists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poets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wrought,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hope and affection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friendships have brought.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thanks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the homes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with kindness are blessed,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seasons of plenty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well-deserved rest,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our country extending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sea unto sea,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ways that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made it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land for the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