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4aad95885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4aad95885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4aad958859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4aad958859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939900"/>
            <a:ext cx="76302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God who fills the universe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the atom to the stars,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Make firm my changeful heart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I may do my part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bring joy to all the earth.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939900"/>
            <a:ext cx="76302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God who webs the universe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amazing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mysteries,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Make glad my fragile soul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I can see life whole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bring hope to all on earth.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939900"/>
            <a:ext cx="76302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God who keeps the universe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By the truths of living love,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Make strong that love in me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I can set it free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bring peace to all on earth.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