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6f6a0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6f6a0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6f6a0f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6f6a0f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