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3cf7ecdfd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3cf7ecdfd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3cf7ecdfdf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3cf7ecdfdf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3cf7ecdfdf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3cf7ecdfd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3cf7ecdfdf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3cf7ecdfdf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Hush, hush,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Hush, hush,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Hush, hush,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Lord, oh my Lord,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shall I do? What shall I do?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freedom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freedom,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freedom,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Lord, oh my Lord,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shall I do? What shall I do?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justice,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justice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justice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Lord, oh my Lord,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shall I do? What shall I do?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one mornin’,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death come creepin’ in my room.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one mornin’,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death come creepin’ in my room.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one mornin’,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death come creepin’ in my room.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Lord, oh my Lord,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shall I do? What shall I do?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so glad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trouble don’t last always.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so glad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trouble don’t last always.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so glad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trouble don’t last always.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Lord, oh my Lord,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shall I do? What shall I do?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