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8"/>
      <p:bold r:id="rId9"/>
      <p:italic r:id="rId10"/>
      <p:boldItalic r:id="rId1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3cf7ecdfd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3cf7ecdfd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3cf7ecdfdf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3cf7ecdfdf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3cf7ecdfdf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3cf7ecdfdf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3cf7ecdfdf_1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3cf7ecdfdf_1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Hush, hush,</a:t>
            </a:r>
            <a:b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somebody’s callin’ my name.</a:t>
            </a:r>
            <a:endParaRPr sz="30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Hush, hush,</a:t>
            </a:r>
            <a:b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somebody’s callin’ my name.</a:t>
            </a:r>
            <a:endParaRPr sz="30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Hush, hush,</a:t>
            </a:r>
            <a:b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somebody’s callin’ my name.</a:t>
            </a:r>
            <a:endParaRPr sz="30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my Lord, oh my Lord,</a:t>
            </a:r>
            <a:b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what shall I do? What shall I do?</a:t>
            </a:r>
            <a:endParaRPr sz="30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Sounds like freedom,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somebody’s </a:t>
            </a:r>
            <a:r>
              <a:rPr lang="en" sz="30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callin</a:t>
            </a: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 my name.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Sounds like freedom,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somebody’s </a:t>
            </a:r>
            <a:r>
              <a:rPr lang="en" sz="30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callin</a:t>
            </a: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 my name.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Sounds like freedom,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somebody’s </a:t>
            </a:r>
            <a:r>
              <a:rPr lang="en" sz="30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callin</a:t>
            </a: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 my name.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my Lord, oh my Lord,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what shall I do? What shall I do?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Sounds like justice,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somebody’s </a:t>
            </a:r>
            <a:r>
              <a:rPr lang="en" sz="30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callin</a:t>
            </a: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 my name.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Sounds like justice,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somebody’s </a:t>
            </a:r>
            <a:r>
              <a:rPr lang="en" sz="30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callin</a:t>
            </a: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 my name.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Sounds like justice,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somebody’s </a:t>
            </a:r>
            <a:r>
              <a:rPr lang="en" sz="30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callin</a:t>
            </a: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 my name.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my Lord, oh my Lord,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what shall I do? What shall I do?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Soon one </a:t>
            </a:r>
            <a:r>
              <a:rPr lang="en" sz="30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mornin</a:t>
            </a: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death come </a:t>
            </a:r>
            <a:r>
              <a:rPr lang="en" sz="30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creepin</a:t>
            </a: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 in my room.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Soon one </a:t>
            </a:r>
            <a:r>
              <a:rPr lang="en" sz="30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mornin</a:t>
            </a: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death come </a:t>
            </a:r>
            <a:r>
              <a:rPr lang="en" sz="30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creepin</a:t>
            </a: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 in my room.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Soon one </a:t>
            </a:r>
            <a:r>
              <a:rPr lang="en" sz="30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mornin</a:t>
            </a: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death come </a:t>
            </a:r>
            <a:r>
              <a:rPr lang="en" sz="30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creepin</a:t>
            </a: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 in my room.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my Lord, oh my Lord,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what shall I do? What shall I do?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I’m so glad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trouble don’t last always.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I’m so glad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trouble don’t last always.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I’m so glad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trouble don’t last always.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my Lord, oh my Lord,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what shall I do? What shall I do?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280</Words>
  <Application>Microsoft Macintosh PowerPoint</Application>
  <PresentationFormat>On-screen Show (16:9)</PresentationFormat>
  <Paragraphs>20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Helvetica Neue</vt:lpstr>
      <vt:lpstr>Arial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2025-06-19T18:44:26Z</dcterms:modified>
</cp:coreProperties>
</file>