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Helvetica Neue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.fntdata"/><Relationship Id="rId14" Type="http://schemas.openxmlformats.org/officeDocument/2006/relationships/font" Target="fonts/HelveticaNeue-regular.fntdata"/><Relationship Id="rId17" Type="http://schemas.openxmlformats.org/officeDocument/2006/relationships/font" Target="fonts/HelveticaNeue-boldItalic.fntdata"/><Relationship Id="rId16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038ea856e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038ea856e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038ea856e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038ea856e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038ea856e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038ea856e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6038ea856e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6038ea856e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6038ea856e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6038ea856e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6038ea856e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6038ea856e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6038ea856e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6038ea856e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494300"/>
            <a:ext cx="78777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there ain’t room for me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there ain’t room for you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there ain’t room for me and you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900" y="1494300"/>
            <a:ext cx="77406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ain’t the space for me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ain’t the place for “we”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there ain’t room for me and you.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900" y="1124850"/>
            <a:ext cx="75069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People talk inclusivity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Inherent worth and dignity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you gotta make room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this faith to grow on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900" y="1124850"/>
            <a:ext cx="75069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’Cause if there ain’t room for me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ain’t the space for “we”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gotta make room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this faith to grow on.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900" y="1124850"/>
            <a:ext cx="78846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my neighbor can’t go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the stranger can’t go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the neighbor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the stranger can’t go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900" y="1124850"/>
            <a:ext cx="78846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ain’t the place for me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ain’t the space for “we”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Siding with love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is the way for you and 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1028900" y="1124850"/>
            <a:ext cx="78846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People who love make room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Siding with love they will make room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Beloved Community,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is the place for me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/>
          <p:nvPr/>
        </p:nvSpPr>
        <p:spPr>
          <a:xfrm>
            <a:off x="1028900" y="595050"/>
            <a:ext cx="7884600" cy="39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Siding with love make room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Widen up the circle make room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is the space for me and you.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is the space for me and you.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gotta make room for “we.”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