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mmortal love, forever fu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ver flowing fr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ver shared, forever whol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ver-ending sea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outward lips confess the nam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other names abov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love alone knows whence it cam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omprehendeth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w, winds of love, awake and bl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ists of hate awa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out, O Truth divine, and tell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wide and far we str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etter fails, the systems fa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ery symbol wan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pirit overseeing a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ternal Love, remai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