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036350"/>
            <a:ext cx="7692300" cy="30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 that my joy came back to me,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 that my joy came back to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 I cried and I prayed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until that blessed day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my joy at last came back to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036350"/>
            <a:ext cx="8056500" cy="30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 for the lessons that I learned,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 for the lessons that I learned.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 I cried and I prayed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until that blessed day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I’m glad for the lessons that I learned.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036350"/>
            <a:ext cx="7630200" cy="30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 that I lived to tell the tale,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so glad that I lived to tell the tale.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 I cried and I prayed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until that blessed day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I lived at last to tell the tale.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