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</p:sldIdLst>
  <p:sldSz cy="5143500" cx="9144000"/>
  <p:notesSz cx="6858000" cy="9144000"/>
  <p:embeddedFontLst>
    <p:embeddedFont>
      <p:font typeface="Helvetica Neue"/>
      <p:regular r:id="rId9"/>
      <p:bold r:id="rId10"/>
      <p:italic r:id="rId11"/>
      <p:boldItalic r:id="rId12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11" Type="http://schemas.openxmlformats.org/officeDocument/2006/relationships/font" Target="fonts/HelveticaNeue-italic.fntdata"/><Relationship Id="rId10" Type="http://schemas.openxmlformats.org/officeDocument/2006/relationships/font" Target="fonts/HelveticaNeue-bold.fntdata"/><Relationship Id="rId12" Type="http://schemas.openxmlformats.org/officeDocument/2006/relationships/font" Target="fonts/HelveticaNeue-boldItalic.fntdata"/><Relationship Id="rId9" Type="http://schemas.openxmlformats.org/officeDocument/2006/relationships/font" Target="fonts/HelveticaNeue-regular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2c972b63b24_0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2c972b63b24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g34164a40b21_0_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" name="Google Shape;60;g34164a40b21_0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g34164a40b21_0_2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" name="Google Shape;68;g34164a40b21_0_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1029575" y="343650"/>
            <a:ext cx="7849500" cy="445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Joyful, joyful, we adore thee,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God of glory, God of love;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Hearts unfold like flowers before thee,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Hail thee as the sun above.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Melt the clouds of sin and sadness;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Drive the pain of doubt away;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Giver of immortal gladness,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Fill us with the joy of day.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Google Shape;62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3" name="Google Shape;63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5" name="Google Shape;65;p14"/>
          <p:cNvSpPr txBox="1"/>
          <p:nvPr/>
        </p:nvSpPr>
        <p:spPr>
          <a:xfrm>
            <a:off x="1029575" y="343650"/>
            <a:ext cx="7849500" cy="445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All thy works with joy surround thee,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Earth and heav’n reflect thy rays,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Stars and planets sing around thee,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Center of unbroken praise;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Field and forest, vale and mountain,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Blossoming meadow, flashing sea,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Chanting bird and flowing fountain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Call us to rejoice in thee.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" name="Google Shape;70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1" name="Google Shape;71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73" name="Google Shape;73;p15"/>
          <p:cNvSpPr txBox="1"/>
          <p:nvPr/>
        </p:nvSpPr>
        <p:spPr>
          <a:xfrm>
            <a:off x="1029575" y="343650"/>
            <a:ext cx="7849500" cy="445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Thou art giving and forgiving,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Ever blessing, ever blest;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Wellspring of the joy of living,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Ocean depth of happy rest.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Ever singing march we onward,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Victors in the midst of strife;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Joyful music lifts us sunward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In the triumph song of life.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