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88151491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88151491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of ages,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richly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poured,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for all, unspent and free,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Flowing in the prophet’s word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people’s liberty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Never was to chosen race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unstinted tide confined;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Yours in every time and place,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Fountain sweet of heart and mind.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Breathing in the thinker’s creed,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Pulsing in the hero’s blood,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Nerving simplest thought and deed,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Freshening time with truth and good,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Consecrating art and song,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book and pilgrim way,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Quelling floods of tyrant wrong,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Widening freedom’s sacred sway.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of ages, richly poured,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for all, unspent and free,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 still in the prophet’s word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people’s liberty!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