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4a40b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4a40b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64a40b2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64a40b2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575" y="439950"/>
            <a:ext cx="78495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the earth awakes again — 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winter’s bond and pain —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we leaf and flower and spray —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adorn this happy day — 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575" y="439950"/>
            <a:ext cx="78495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again the word comes true,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earth shall be made new.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dark, cold days are o’er,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Spring and gladness are before. 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575" y="439950"/>
            <a:ext cx="78495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Change, then, mourning into praise,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for dirges, anthems raise. 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our spirits soar and sing, 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our hearts leap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spring!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Alleluia!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