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Helvetica Neue"/>
      <p:regular r:id="rId10"/>
      <p:bold r:id="rId11"/>
      <p:italic r:id="rId12"/>
      <p:boldItalic r:id="rId13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HelveticaNeue-bold.fntdata"/><Relationship Id="rId10" Type="http://schemas.openxmlformats.org/officeDocument/2006/relationships/font" Target="fonts/HelveticaNeue-regular.fntdata"/><Relationship Id="rId13" Type="http://schemas.openxmlformats.org/officeDocument/2006/relationships/font" Target="fonts/HelveticaNeue-boldItalic.fntdata"/><Relationship Id="rId12" Type="http://schemas.openxmlformats.org/officeDocument/2006/relationships/font" Target="fonts/HelveticaNeue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ed9ae6ba31_0_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ed9ae6ba31_0_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g33b4c5540f1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0" name="Google Shape;60;g33b4c5540f1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g33b4c33e3d7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8" name="Google Shape;68;g33b4c33e3d7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33b4c5540f1_0_7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33b4c5540f1_0_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55" name="Google Shape;55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56" name="Google Shape;56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57" name="Google Shape;57;p13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No longer forward nor behind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look in hope or fear;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But, grateful, take the good I find,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 best of now and here.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2" name="Google Shape;62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63" name="Google Shape;63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64" name="Google Shape;64;p14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65" name="Google Shape;65;p14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break my pilgrim staff,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lay aside the toiling oar;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The angel sought so far away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welcome at my door.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69" name="Shape 6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0" name="Google Shape;70;p1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1" name="Google Shape;71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72" name="Google Shape;72;p15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73" name="Google Shape;73;p15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For all the jarring notes of life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Seem blending in a psalm,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all the angles of its strife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Slow rounding into calm.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noFill/>
      </p:bgPr>
    </p:bg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8" name="Google Shape;78;p16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0" y="3659839"/>
            <a:ext cx="873725" cy="1257761"/>
          </a:xfrm>
          <a:prstGeom prst="rect">
            <a:avLst/>
          </a:prstGeom>
          <a:noFill/>
          <a:ln>
            <a:noFill/>
          </a:ln>
        </p:spPr>
      </p:pic>
      <p:pic>
        <p:nvPicPr>
          <p:cNvPr id="79" name="Google Shape;79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136300"/>
            <a:ext cx="9144003" cy="103575"/>
          </a:xfrm>
          <a:prstGeom prst="rect">
            <a:avLst/>
          </a:prstGeom>
          <a:noFill/>
          <a:ln>
            <a:noFill/>
          </a:ln>
        </p:spPr>
      </p:pic>
      <p:pic>
        <p:nvPicPr>
          <p:cNvPr id="80" name="Google Shape;80;p16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0" y="4917600"/>
            <a:ext cx="9144003" cy="103575"/>
          </a:xfrm>
          <a:prstGeom prst="rect">
            <a:avLst/>
          </a:prstGeom>
          <a:noFill/>
          <a:ln>
            <a:noFill/>
          </a:ln>
        </p:spPr>
      </p:pic>
      <p:sp>
        <p:nvSpPr>
          <p:cNvPr id="81" name="Google Shape;81;p16"/>
          <p:cNvSpPr txBox="1"/>
          <p:nvPr/>
        </p:nvSpPr>
        <p:spPr>
          <a:xfrm>
            <a:off x="1028875" y="1124850"/>
            <a:ext cx="7630200" cy="2893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rtl="0" algn="l">
              <a:lnSpc>
                <a:spcPct val="150000"/>
              </a:lnSpc>
              <a:spcBef>
                <a:spcPts val="0"/>
              </a:spcBef>
              <a:spcAft>
                <a:spcPts val="15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so the shadows fall apart,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so the west winds play;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And all the windows of my heart</a:t>
            </a:r>
            <a:b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</a:br>
            <a:r>
              <a:rPr b="1" lang="en" sz="3200">
                <a:solidFill>
                  <a:srgbClr val="3C3A73"/>
                </a:solidFill>
                <a:latin typeface="Helvetica Neue"/>
                <a:ea typeface="Helvetica Neue"/>
                <a:cs typeface="Helvetica Neue"/>
                <a:sym typeface="Helvetica Neue"/>
              </a:rPr>
              <a:t>I open to the day.</a:t>
            </a:r>
            <a:endParaRPr b="1" sz="3200">
              <a:solidFill>
                <a:srgbClr val="3C3A73"/>
              </a:solidFill>
              <a:latin typeface="Helvetica Neue"/>
              <a:ea typeface="Helvetica Neue"/>
              <a:cs typeface="Helvetica Neue"/>
              <a:sym typeface="Helvetica Neue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