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</p:sldIdLst>
  <p:sldSz cy="5143500" cx="9144000"/>
  <p:notesSz cx="6858000" cy="9144000"/>
  <p:embeddedFontLst>
    <p:embeddedFont>
      <p:font typeface="Helvetica Neue"/>
      <p:regular r:id="rId10"/>
      <p:bold r:id="rId11"/>
      <p:italic r:id="rId12"/>
      <p:boldItalic r:id="rId1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HelveticaNeue-bold.fntdata"/><Relationship Id="rId10" Type="http://schemas.openxmlformats.org/officeDocument/2006/relationships/font" Target="fonts/HelveticaNeue-regular.fntdata"/><Relationship Id="rId13" Type="http://schemas.openxmlformats.org/officeDocument/2006/relationships/font" Target="fonts/HelveticaNeue-boldItalic.fntdata"/><Relationship Id="rId12" Type="http://schemas.openxmlformats.org/officeDocument/2006/relationships/font" Target="fonts/HelveticaNeue-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34aaccb470f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34aaccb470f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34aac2a3e72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34aac2a3e72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34aaccb470f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34aaccb470f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Now thank we all our God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With hearts and 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hands and voices,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Who wondrous things hath done,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 whom this world rejoices;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Who from our parents’ arms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Has blessed us on our way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With countless gifts of love,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still is ours today.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5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 may this bounteous God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Through all our life be near us,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With ever joyful hearts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blessed peace to cheer us;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" name="Google Shape;78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9" name="Google Shape;79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1" name="Google Shape;81;p16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one eternal God,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Whom earth and heaven adore,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For thus it was, is now,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shall be evermore.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