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3b2f1e4d0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3b2f1e4d0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3b2f1e4d0e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3b2f1e4d0e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3b2f1e4d0e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3b2f1e4d0e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on land and sea descending,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Brings the night its peace profound;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our vesper hymn be blending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the holy calm around.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Jubilate! Jubilate! Jubilate! Amen.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as dies the sunset glory,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Stars of heav’n shine out above,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Telling still the ancient story —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Their Creator’s changeless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Jubilate! Jubilate! Jubilate! Amen.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Now, our wants and burdens leaving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the Care that cares for all,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Cease we fearing, cease we grieving;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Quietly our burdens fall.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Jubilate! Jubilate! Jubilate! Amen.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the darkness deepens o’er us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Lo, eternal stars arise;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Hope and faith and love rise glorious,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Shining in the spirit’s skies.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Jubilate! Jubilate! Jubilate! Amen.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