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</p:sldIdLst>
  <p:sldSz cy="5143500" cx="9144000"/>
  <p:notesSz cx="6858000" cy="9144000"/>
  <p:embeddedFontLst>
    <p:embeddedFont>
      <p:font typeface="Helvetica Neue"/>
      <p:regular r:id="rId9"/>
      <p:bold r:id="rId10"/>
      <p:italic r:id="rId11"/>
      <p:boldItalic r:id="rId12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11" Type="http://schemas.openxmlformats.org/officeDocument/2006/relationships/font" Target="fonts/HelveticaNeue-italic.fntdata"/><Relationship Id="rId10" Type="http://schemas.openxmlformats.org/officeDocument/2006/relationships/font" Target="fonts/HelveticaNeue-bold.fntdata"/><Relationship Id="rId12" Type="http://schemas.openxmlformats.org/officeDocument/2006/relationships/font" Target="fonts/HelveticaNeue-boldItalic.fntdata"/><Relationship Id="rId9" Type="http://schemas.openxmlformats.org/officeDocument/2006/relationships/font" Target="fonts/HelveticaNeue-regular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2ed9ae6ba31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2ed9ae6ba31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g34239ce3b92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" name="Google Shape;60;g34239ce3b92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g34239ce3b92_0_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" name="Google Shape;68;g34239ce3b92_0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1028875" y="343650"/>
            <a:ext cx="7630200" cy="445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 little town of Bethlehem,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how still we see thee lie!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Above thy deep and dreamless sleep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the silent stars go by;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Yet in thy dark streets shineth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the everlasting light;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</a:t>
            </a: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hopes and fears of all the years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are met in thee tonight.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Google Shape;62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3" name="Google Shape;63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5" name="Google Shape;65;p14"/>
          <p:cNvSpPr txBox="1"/>
          <p:nvPr/>
        </p:nvSpPr>
        <p:spPr>
          <a:xfrm>
            <a:off x="1028875" y="343650"/>
            <a:ext cx="7630200" cy="445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For Christ is born of Mary</a:t>
            </a: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and gathered all above,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While mortals sleep, the angels keep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their watch of wondering love.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 morning stars, together 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proclaim the holy birth.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Let praises ring: from God they bring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goodwill to all on earth.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" name="Google Shape;70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1" name="Google Shape;71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73" name="Google Shape;73;p15"/>
          <p:cNvSpPr txBox="1"/>
          <p:nvPr/>
        </p:nvSpPr>
        <p:spPr>
          <a:xfrm>
            <a:off x="1028875" y="343650"/>
            <a:ext cx="7630200" cy="445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How silently, how silently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the wonder is made known,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When God imparts to human hearts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the gift that is our own.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No ear may hear that coming, 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but in this worldly din,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When souls are truly humble,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then the dear babe rests within.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