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8e1b6bc2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8e1b6bc2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39ce3b9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39ce3b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8e1b6bc2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8e1b6bc2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239ce3b9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239ce3b9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8e1b6bc2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38e1b6bc2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little town of Bethlehem,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still we see thee lie!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thy deep and dreamless sleep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silent stars go by;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in thy dark streets shineth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everlasting light;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hopes and fears of all the years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met in thee tonight.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Christ is born of Mary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gathered all above,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mortals sleep, the angels keep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watch of wondering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morning stars, together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Proclaim the holy birth.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praises ring: from God they bring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Goodwill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silently, how silently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wonder is made known,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God imparts to human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gift that is our 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ear may hear that coming,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in this worldly din,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souls are truly humble,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the dear babe rests within.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