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13d84744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13d84744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e645c8c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e645c8c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e645c8c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e645c8c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7400" y="560550"/>
            <a:ext cx="8255400" cy="4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this day everywhere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Children’s songs fill the air,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Greet the child, new and fair,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Christmas gift so holy,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Born in stable lowly.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Ideo. Ideo. Ideo gloria in excelsis Deo!</a:t>
            </a:r>
            <a:endParaRPr b="1" i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7400" y="560550"/>
            <a:ext cx="8255400" cy="4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Sweet the babe, strange his bed,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Manger hay round his head,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Cattle there in the shed;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Mary, Joseph by him,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Shepherds drawing nigh him.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Ideo. Ideo. Ideo gloria in excelsis Deo!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7400" y="560550"/>
            <a:ext cx="8255400" cy="40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Magi three find their way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a star’s shining ray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the child in the hay;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Give their wondrous presents,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Gold and myrrh and incense.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None/>
            </a:pP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Ideo. Ideo. Ideo gloria in excelsis Deo!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